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31"/>
  </p:normalViewPr>
  <p:slideViewPr>
    <p:cSldViewPr snapToGrid="0" snapToObjects="1">
      <p:cViewPr varScale="1">
        <p:scale>
          <a:sx n="107" d="100"/>
          <a:sy n="107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66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63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53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374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351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102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468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2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49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956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830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8FAC8-38E9-8642-9FAF-CBCC05A675E6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466D0-8964-924A-B66B-13571E881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57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671511" y="1292574"/>
            <a:ext cx="9570196" cy="4457704"/>
            <a:chOff x="671511" y="1292574"/>
            <a:chExt cx="9570196" cy="445770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379" b="25507"/>
            <a:stretch/>
          </p:blipFill>
          <p:spPr>
            <a:xfrm rot="5400000">
              <a:off x="-766589" y="2730675"/>
              <a:ext cx="4447823" cy="1571624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928809" y="1849787"/>
              <a:ext cx="4457704" cy="334327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9994"/>
            <a:stretch/>
          </p:blipFill>
          <p:spPr>
            <a:xfrm rot="5400000">
              <a:off x="5933035" y="1431727"/>
              <a:ext cx="4447824" cy="41695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5647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Fleming</dc:creator>
  <cp:lastModifiedBy>Jordan Fleming</cp:lastModifiedBy>
  <cp:revision>1</cp:revision>
  <dcterms:created xsi:type="dcterms:W3CDTF">2017-08-16T16:22:41Z</dcterms:created>
  <dcterms:modified xsi:type="dcterms:W3CDTF">2017-08-16T16:22:52Z</dcterms:modified>
</cp:coreProperties>
</file>

<file path=docProps/thumbnail.jpeg>
</file>